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475" r:id="rId2"/>
    <p:sldId id="476" r:id="rId3"/>
    <p:sldId id="477" r:id="rId4"/>
    <p:sldId id="478" r:id="rId5"/>
    <p:sldId id="473" r:id="rId6"/>
    <p:sldId id="474" r:id="rId7"/>
    <p:sldId id="279" r:id="rId8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23/09/2024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5.jpe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7.png"/><Relationship Id="rId25" Type="http://schemas.openxmlformats.org/officeDocument/2006/relationships/image" Target="../media/image29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21.png"/><Relationship Id="rId20" Type="http://schemas.openxmlformats.org/officeDocument/2006/relationships/image" Target="../media/image24.jpeg"/><Relationship Id="rId29" Type="http://schemas.microsoft.com/office/2007/relationships/hdphoto" Target="../media/hdphoto4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jpeg"/><Relationship Id="rId11" Type="http://schemas.openxmlformats.org/officeDocument/2006/relationships/image" Target="../media/image16.png"/><Relationship Id="rId24" Type="http://schemas.openxmlformats.org/officeDocument/2006/relationships/image" Target="../media/image28.png"/><Relationship Id="rId5" Type="http://schemas.openxmlformats.org/officeDocument/2006/relationships/image" Target="../media/image11.wmf"/><Relationship Id="rId15" Type="http://schemas.openxmlformats.org/officeDocument/2006/relationships/image" Target="../media/image20.jpeg"/><Relationship Id="rId23" Type="http://schemas.openxmlformats.org/officeDocument/2006/relationships/image" Target="../media/image27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3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9.jpeg"/><Relationship Id="rId22" Type="http://schemas.openxmlformats.org/officeDocument/2006/relationships/image" Target="../media/image26.png"/><Relationship Id="rId27" Type="http://schemas.microsoft.com/office/2007/relationships/hdphoto" Target="../media/hdphoto3.wdp"/><Relationship Id="rId30" Type="http://schemas.openxmlformats.org/officeDocument/2006/relationships/image" Target="../media/image3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1044340" y="128594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727788" y="143587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2401829" y="1053121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3751321" y="143587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4434769" y="128594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5118217" y="143587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5815070" y="105312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2506368" y="12111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production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6073067" y="121114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send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7442788" y="143587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5060" y="127147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139669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76493" y="629064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0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  <a:endParaRPr lang="en-US" sz="10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Input </a:t>
            </a:r>
            <a:r>
              <a:rPr lang="en-US" sz="1000" dirty="0">
                <a:solidFill>
                  <a:schemeClr val="tx1"/>
                </a:solidFill>
              </a:rPr>
              <a:t>sample excel file daily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models to inspection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  <a:endParaRPr lang="en-US" sz="1200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8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Vibration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, Drop,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Temperature test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 standard file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  <a:endParaRPr lang="en-US" sz="1200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2nd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  <a:endParaRPr lang="en-US" sz="1200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6290" y="4503673"/>
            <a:ext cx="0" cy="448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918805" y="1267097"/>
            <a:ext cx="1802021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006158" y="4932070"/>
            <a:ext cx="2141881" cy="972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E87F43-9FBA-4C2C-953E-666C7C386C95}"/>
              </a:ext>
            </a:extLst>
          </p:cNvPr>
          <p:cNvCxnSpPr/>
          <p:nvPr/>
        </p:nvCxnSpPr>
        <p:spPr>
          <a:xfrm>
            <a:off x="3386529" y="4001290"/>
            <a:ext cx="10872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/>
          <p:nvPr/>
        </p:nvCxnSpPr>
        <p:spPr>
          <a:xfrm flipV="1">
            <a:off x="5727875" y="1934916"/>
            <a:ext cx="18388" cy="3198644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</a:t>
            </a:r>
            <a:r>
              <a:rPr lang="en-US" sz="1200" dirty="0" smtClean="0">
                <a:solidFill>
                  <a:sysClr val="windowText" lastClr="000000"/>
                </a:solidFill>
              </a:rPr>
              <a:t>eturn </a:t>
            </a:r>
            <a:r>
              <a:rPr lang="en-US" sz="1200" dirty="0">
                <a:solidFill>
                  <a:sysClr val="windowText" lastClr="000000"/>
                </a:solidFill>
              </a:rPr>
              <a:t>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500170" y="5380842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330390" y="4932070"/>
            <a:ext cx="2335274" cy="972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Maching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ID Pallet and Outer carton before return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459105" y="3520755"/>
            <a:ext cx="2574315" cy="934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all same model, production date,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422328" y="2385127"/>
            <a:ext cx="2739807" cy="6957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physical, record by excel 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70171" y="2370329"/>
            <a:ext cx="1403483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ysClr val="windowText" lastClr="000000"/>
                </a:solidFill>
              </a:rPr>
              <a:t>NO ID Pallet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554875"/>
            <a:ext cx="2983659" cy="418451"/>
            <a:chOff x="2854911" y="439594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1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sample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AD6E9D7-C448-4769-87FE-5A47636C3D9C}"/>
              </a:ext>
            </a:extLst>
          </p:cNvPr>
          <p:cNvSpPr/>
          <p:nvPr/>
        </p:nvSpPr>
        <p:spPr>
          <a:xfrm>
            <a:off x="8587134" y="5357846"/>
            <a:ext cx="877693" cy="707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4EF8E75-AD49-4459-B02F-10A229BC616A}"/>
              </a:ext>
            </a:extLst>
          </p:cNvPr>
          <p:cNvCxnSpPr/>
          <p:nvPr/>
        </p:nvCxnSpPr>
        <p:spPr>
          <a:xfrm flipV="1">
            <a:off x="1682702" y="4536324"/>
            <a:ext cx="9028685" cy="2"/>
          </a:xfrm>
          <a:prstGeom prst="straightConnector1">
            <a:avLst/>
          </a:prstGeom>
          <a:ln w="1270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180414"/>
            <a:ext cx="1606146" cy="150000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0" name="Picture 189">
            <a:extLst>
              <a:ext uri="{FF2B5EF4-FFF2-40B4-BE49-F238E27FC236}">
                <a16:creationId xmlns:a16="http://schemas.microsoft.com/office/drawing/2014/main" id="{37C4D034-232E-4BD1-A1FA-93BD75044F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09" y="4993376"/>
            <a:ext cx="1009893" cy="926498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F7726433-616F-4DBD-8A71-67D4CD3ADF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521194" y="5012688"/>
            <a:ext cx="290829" cy="605027"/>
          </a:xfrm>
          <a:prstGeom prst="rect">
            <a:avLst/>
          </a:prstGeom>
        </p:spPr>
      </p:pic>
      <p:sp>
        <p:nvSpPr>
          <p:cNvPr id="192" name="object 199">
            <a:extLst>
              <a:ext uri="{FF2B5EF4-FFF2-40B4-BE49-F238E27FC236}">
                <a16:creationId xmlns:a16="http://schemas.microsoft.com/office/drawing/2014/main" id="{61F06666-9518-4117-BA04-82EF9D8BC418}"/>
              </a:ext>
            </a:extLst>
          </p:cNvPr>
          <p:cNvSpPr/>
          <p:nvPr/>
        </p:nvSpPr>
        <p:spPr>
          <a:xfrm flipH="1">
            <a:off x="1723942" y="5134787"/>
            <a:ext cx="475296" cy="518513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D271352-6182-4330-8D73-C7B869D5CE94}"/>
              </a:ext>
            </a:extLst>
          </p:cNvPr>
          <p:cNvCxnSpPr/>
          <p:nvPr/>
        </p:nvCxnSpPr>
        <p:spPr>
          <a:xfrm flipV="1">
            <a:off x="1760007" y="5815216"/>
            <a:ext cx="2838719" cy="2"/>
          </a:xfrm>
          <a:prstGeom prst="straightConnector1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Elbow 333">
            <a:extLst>
              <a:ext uri="{FF2B5EF4-FFF2-40B4-BE49-F238E27FC236}">
                <a16:creationId xmlns:a16="http://schemas.microsoft.com/office/drawing/2014/main" id="{384B63C0-4195-4EF3-9200-6BFA69922B63}"/>
              </a:ext>
            </a:extLst>
          </p:cNvPr>
          <p:cNvCxnSpPr/>
          <p:nvPr/>
        </p:nvCxnSpPr>
        <p:spPr>
          <a:xfrm rot="5400000">
            <a:off x="6104617" y="4808786"/>
            <a:ext cx="794922" cy="781409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334">
            <a:extLst>
              <a:ext uri="{FF2B5EF4-FFF2-40B4-BE49-F238E27FC236}">
                <a16:creationId xmlns:a16="http://schemas.microsoft.com/office/drawing/2014/main" id="{87C31E09-3AE7-4886-A599-4BD1BCD9ED46}"/>
              </a:ext>
            </a:extLst>
          </p:cNvPr>
          <p:cNvCxnSpPr>
            <a:stCxn id="208" idx="4"/>
          </p:cNvCxnSpPr>
          <p:nvPr/>
        </p:nvCxnSpPr>
        <p:spPr>
          <a:xfrm rot="5400000">
            <a:off x="6666825" y="4205382"/>
            <a:ext cx="1052132" cy="2116203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FA92D1A9-61A0-4964-B634-C15D31ACFA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55703" flipV="1">
            <a:off x="10736639" y="4883819"/>
            <a:ext cx="261515" cy="648767"/>
          </a:xfrm>
          <a:prstGeom prst="rect">
            <a:avLst/>
          </a:prstGeom>
        </p:spPr>
      </p:pic>
      <p:sp>
        <p:nvSpPr>
          <p:cNvPr id="198" name="object 199">
            <a:extLst>
              <a:ext uri="{FF2B5EF4-FFF2-40B4-BE49-F238E27FC236}">
                <a16:creationId xmlns:a16="http://schemas.microsoft.com/office/drawing/2014/main" id="{2EC7AF26-53CA-463B-B98C-6AF2385759BC}"/>
              </a:ext>
            </a:extLst>
          </p:cNvPr>
          <p:cNvSpPr/>
          <p:nvPr/>
        </p:nvSpPr>
        <p:spPr>
          <a:xfrm flipH="1">
            <a:off x="10179245" y="5188833"/>
            <a:ext cx="518766" cy="574997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99" name="Connector: Elbow 350">
            <a:extLst>
              <a:ext uri="{FF2B5EF4-FFF2-40B4-BE49-F238E27FC236}">
                <a16:creationId xmlns:a16="http://schemas.microsoft.com/office/drawing/2014/main" id="{3771EE05-4F4E-41D0-A2D4-DC9B3FDD7645}"/>
              </a:ext>
            </a:extLst>
          </p:cNvPr>
          <p:cNvCxnSpPr>
            <a:stCxn id="196" idx="2"/>
          </p:cNvCxnSpPr>
          <p:nvPr/>
        </p:nvCxnSpPr>
        <p:spPr>
          <a:xfrm rot="5400000">
            <a:off x="8547559" y="3419307"/>
            <a:ext cx="391434" cy="5267323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4A4ADC-9D3C-436C-BAA2-80B50C42747F}"/>
              </a:ext>
            </a:extLst>
          </p:cNvPr>
          <p:cNvSpPr/>
          <p:nvPr/>
        </p:nvSpPr>
        <p:spPr>
          <a:xfrm>
            <a:off x="7132342" y="5069390"/>
            <a:ext cx="1072135" cy="707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link weight FA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BDDD1C3-3E54-4729-B41B-843CBCD5BFD5}"/>
              </a:ext>
            </a:extLst>
          </p:cNvPr>
          <p:cNvSpPr/>
          <p:nvPr/>
        </p:nvSpPr>
        <p:spPr>
          <a:xfrm>
            <a:off x="492834" y="6072973"/>
            <a:ext cx="1848584" cy="516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pick-up quantity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4F81DE6-4E03-4DD4-995D-FB1E6841EE19}"/>
              </a:ext>
            </a:extLst>
          </p:cNvPr>
          <p:cNvCxnSpPr/>
          <p:nvPr/>
        </p:nvCxnSpPr>
        <p:spPr>
          <a:xfrm>
            <a:off x="5487692" y="4765035"/>
            <a:ext cx="0" cy="372262"/>
          </a:xfrm>
          <a:prstGeom prst="straightConnector1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090982" y="4310292"/>
            <a:ext cx="56693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DC436185-61B4-4256-9738-B9CFEEE0FDEC}"/>
              </a:ext>
            </a:extLst>
          </p:cNvPr>
          <p:cNvSpPr/>
          <p:nvPr/>
        </p:nvSpPr>
        <p:spPr>
          <a:xfrm>
            <a:off x="2475303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09A188A-D6B5-45F3-9ECE-6075B2742B36}"/>
              </a:ext>
            </a:extLst>
          </p:cNvPr>
          <p:cNvSpPr/>
          <p:nvPr/>
        </p:nvSpPr>
        <p:spPr>
          <a:xfrm>
            <a:off x="3852413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FB2A8273-6AEF-4247-A3DF-98D4173BC63E}"/>
              </a:ext>
            </a:extLst>
          </p:cNvPr>
          <p:cNvSpPr/>
          <p:nvPr/>
        </p:nvSpPr>
        <p:spPr>
          <a:xfrm>
            <a:off x="5229523" y="4310292"/>
            <a:ext cx="554320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2A383BA-4EF7-4BB2-B022-4BBFB067D9E9}"/>
              </a:ext>
            </a:extLst>
          </p:cNvPr>
          <p:cNvSpPr/>
          <p:nvPr/>
        </p:nvSpPr>
        <p:spPr>
          <a:xfrm>
            <a:off x="6601225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AB2F586-35AA-4D9D-B096-831148187053}"/>
              </a:ext>
            </a:extLst>
          </p:cNvPr>
          <p:cNvSpPr/>
          <p:nvPr/>
        </p:nvSpPr>
        <p:spPr>
          <a:xfrm>
            <a:off x="7978335" y="4310292"/>
            <a:ext cx="552518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D376A2D-76A2-48D8-A5DD-60A4CABDF042}"/>
              </a:ext>
            </a:extLst>
          </p:cNvPr>
          <p:cNvSpPr/>
          <p:nvPr/>
        </p:nvSpPr>
        <p:spPr>
          <a:xfrm>
            <a:off x="9348235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8D77875-C2DC-4A18-9A83-394DBA17A91A}"/>
              </a:ext>
            </a:extLst>
          </p:cNvPr>
          <p:cNvSpPr/>
          <p:nvPr/>
        </p:nvSpPr>
        <p:spPr>
          <a:xfrm>
            <a:off x="10725347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FA67338C-DB88-497E-84A4-61A917127A20}"/>
              </a:ext>
            </a:extLst>
          </p:cNvPr>
          <p:cNvCxnSpPr/>
          <p:nvPr/>
        </p:nvCxnSpPr>
        <p:spPr>
          <a:xfrm>
            <a:off x="2362765" y="4204352"/>
            <a:ext cx="798555" cy="799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0AEEA78-FD84-438F-8568-99F0F9BE233C}"/>
              </a:ext>
            </a:extLst>
          </p:cNvPr>
          <p:cNvCxnSpPr/>
          <p:nvPr/>
        </p:nvCxnSpPr>
        <p:spPr>
          <a:xfrm>
            <a:off x="3732608" y="4110394"/>
            <a:ext cx="812093" cy="8821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47CB39C8-8AA6-4030-9F27-D5864522B009}"/>
              </a:ext>
            </a:extLst>
          </p:cNvPr>
          <p:cNvCxnSpPr/>
          <p:nvPr/>
        </p:nvCxnSpPr>
        <p:spPr>
          <a:xfrm flipV="1">
            <a:off x="3660420" y="4147433"/>
            <a:ext cx="902326" cy="8333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4256B74-A2F7-45EB-868E-10CDAE439712}"/>
              </a:ext>
            </a:extLst>
          </p:cNvPr>
          <p:cNvCxnSpPr/>
          <p:nvPr/>
        </p:nvCxnSpPr>
        <p:spPr>
          <a:xfrm flipV="1">
            <a:off x="2277041" y="4158544"/>
            <a:ext cx="902326" cy="826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334">
            <a:extLst>
              <a:ext uri="{FF2B5EF4-FFF2-40B4-BE49-F238E27FC236}">
                <a16:creationId xmlns:a16="http://schemas.microsoft.com/office/drawing/2014/main" id="{87C31E09-3AE7-4886-A599-4BD1BCD9ED46}"/>
              </a:ext>
            </a:extLst>
          </p:cNvPr>
          <p:cNvCxnSpPr>
            <a:stCxn id="209" idx="4"/>
          </p:cNvCxnSpPr>
          <p:nvPr/>
        </p:nvCxnSpPr>
        <p:spPr>
          <a:xfrm rot="5400000">
            <a:off x="7256357" y="3678107"/>
            <a:ext cx="1312433" cy="3431054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be 217">
            <a:extLst>
              <a:ext uri="{FF2B5EF4-FFF2-40B4-BE49-F238E27FC236}">
                <a16:creationId xmlns:a16="http://schemas.microsoft.com/office/drawing/2014/main" id="{E34480C6-F85E-48B8-ACC9-88E86E185506}"/>
              </a:ext>
            </a:extLst>
          </p:cNvPr>
          <p:cNvSpPr/>
          <p:nvPr/>
        </p:nvSpPr>
        <p:spPr>
          <a:xfrm>
            <a:off x="11230022" y="4830840"/>
            <a:ext cx="474298" cy="36505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9" name="図 49">
            <a:extLst>
              <a:ext uri="{FF2B5EF4-FFF2-40B4-BE49-F238E27FC236}">
                <a16:creationId xmlns:a16="http://schemas.microsoft.com/office/drawing/2014/main" id="{C41799AB-C0F1-4DD0-9771-6DB754EE61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239547" y="4861360"/>
            <a:ext cx="231607" cy="27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" name="Cube 221">
            <a:extLst>
              <a:ext uri="{FF2B5EF4-FFF2-40B4-BE49-F238E27FC236}">
                <a16:creationId xmlns:a16="http://schemas.microsoft.com/office/drawing/2014/main" id="{942E0ED0-1833-4351-BB77-400EBD4DA246}"/>
              </a:ext>
            </a:extLst>
          </p:cNvPr>
          <p:cNvSpPr/>
          <p:nvPr/>
        </p:nvSpPr>
        <p:spPr>
          <a:xfrm>
            <a:off x="930092" y="4884052"/>
            <a:ext cx="453667" cy="485929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3" name="図 49">
            <a:extLst>
              <a:ext uri="{FF2B5EF4-FFF2-40B4-BE49-F238E27FC236}">
                <a16:creationId xmlns:a16="http://schemas.microsoft.com/office/drawing/2014/main" id="{253519A7-4914-464A-B061-CF1154FBC3D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85158" y="4961959"/>
            <a:ext cx="356861" cy="3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" name="Rectangle 223">
            <a:extLst>
              <a:ext uri="{FF2B5EF4-FFF2-40B4-BE49-F238E27FC236}">
                <a16:creationId xmlns:a16="http://schemas.microsoft.com/office/drawing/2014/main" id="{DC0F57A9-00A3-439B-804E-09306D358162}"/>
              </a:ext>
            </a:extLst>
          </p:cNvPr>
          <p:cNvSpPr/>
          <p:nvPr/>
        </p:nvSpPr>
        <p:spPr>
          <a:xfrm>
            <a:off x="347197" y="4371030"/>
            <a:ext cx="627185" cy="258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8230</TotalTime>
  <Words>764</Words>
  <Application>Microsoft Office PowerPoint</Application>
  <PresentationFormat>Widescreen</PresentationFormat>
  <Paragraphs>235</Paragraphs>
  <Slides>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HGP創英角ｺﾞｼｯｸUB</vt:lpstr>
      <vt:lpstr>Meiryo UI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OQC DIGITAL SYSTEM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409</cp:revision>
  <cp:lastPrinted>2024-08-05T03:14:42Z</cp:lastPrinted>
  <dcterms:created xsi:type="dcterms:W3CDTF">2021-12-07T10:10:23Z</dcterms:created>
  <dcterms:modified xsi:type="dcterms:W3CDTF">2024-09-22T20:29:44Z</dcterms:modified>
</cp:coreProperties>
</file>